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90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3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2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18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32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98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4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3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31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60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E27CB-0CD3-4833-AD6D-1AF73FEED755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1CDB1-A8D1-466B-9C17-D39F68E96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0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10 Points 1">
            <a:extLst>
              <a:ext uri="{FF2B5EF4-FFF2-40B4-BE49-F238E27FC236}">
                <a16:creationId xmlns:a16="http://schemas.microsoft.com/office/drawing/2014/main" id="{3DAF2B16-D8A4-3B63-CC91-7FEABD94C8E4}"/>
              </a:ext>
            </a:extLst>
          </p:cNvPr>
          <p:cNvSpPr/>
          <p:nvPr/>
        </p:nvSpPr>
        <p:spPr>
          <a:xfrm>
            <a:off x="3829237" y="1406130"/>
            <a:ext cx="4044404" cy="3827427"/>
          </a:xfrm>
          <a:prstGeom prst="star10">
            <a:avLst>
              <a:gd name="adj" fmla="val 24209"/>
              <a:gd name="hf" fmla="val 105146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CuadroTexto 26"/>
          <p:cNvSpPr txBox="1"/>
          <p:nvPr/>
        </p:nvSpPr>
        <p:spPr>
          <a:xfrm>
            <a:off x="5180510" y="2750458"/>
            <a:ext cx="15000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/>
              <a:t>CONSULTOR</a:t>
            </a:r>
            <a:r>
              <a:rPr lang="es-AR" sz="2400" b="1" dirty="0"/>
              <a:t> </a:t>
            </a:r>
            <a:r>
              <a:rPr lang="es-AR" b="1" dirty="0"/>
              <a:t>DE</a:t>
            </a:r>
            <a:endParaRPr lang="es-AR" sz="2400" b="1" dirty="0"/>
          </a:p>
          <a:p>
            <a:pPr algn="ctr"/>
            <a:r>
              <a:rPr lang="es-AR" sz="2400" b="1" dirty="0"/>
              <a:t>RRHH</a:t>
            </a:r>
            <a:endParaRPr lang="en-US" sz="2400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4986200" y="687476"/>
            <a:ext cx="1862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Abogados Laboralistas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7542711" y="1565757"/>
            <a:ext cx="3043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Estudios Contables (Liquidadores de Sueldos)</a:t>
            </a:r>
            <a:endParaRPr lang="en-US" b="1" dirty="0"/>
          </a:p>
        </p:txBody>
      </p:sp>
      <p:sp>
        <p:nvSpPr>
          <p:cNvPr id="30" name="CuadroTexto 29"/>
          <p:cNvSpPr txBox="1"/>
          <p:nvPr/>
        </p:nvSpPr>
        <p:spPr>
          <a:xfrm>
            <a:off x="8018417" y="3187337"/>
            <a:ext cx="1685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Psicólogas </a:t>
            </a:r>
            <a:r>
              <a:rPr lang="es-AR" sz="1400" b="1" dirty="0"/>
              <a:t>(</a:t>
            </a:r>
            <a:r>
              <a:rPr lang="es-AR" sz="1400" b="1" dirty="0" err="1"/>
              <a:t>psicolaborales</a:t>
            </a:r>
            <a:r>
              <a:rPr lang="es-AR" sz="1400" b="1" dirty="0"/>
              <a:t>)</a:t>
            </a:r>
            <a:endParaRPr lang="en-US" b="1" dirty="0"/>
          </a:p>
        </p:txBody>
      </p:sp>
      <p:sp>
        <p:nvSpPr>
          <p:cNvPr id="31" name="CuadroTexto 30"/>
          <p:cNvSpPr txBox="1"/>
          <p:nvPr/>
        </p:nvSpPr>
        <p:spPr>
          <a:xfrm>
            <a:off x="7519307" y="4651160"/>
            <a:ext cx="275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Empresas de Averiguación de Antecedentes.</a:t>
            </a:r>
            <a:endParaRPr lang="en-US" b="1" dirty="0"/>
          </a:p>
        </p:txBody>
      </p:sp>
      <p:sp>
        <p:nvSpPr>
          <p:cNvPr id="32" name="CuadroTexto 31"/>
          <p:cNvSpPr txBox="1"/>
          <p:nvPr/>
        </p:nvSpPr>
        <p:spPr>
          <a:xfrm>
            <a:off x="1875607" y="1565757"/>
            <a:ext cx="2442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Recruiters</a:t>
            </a:r>
          </a:p>
        </p:txBody>
      </p:sp>
      <p:sp>
        <p:nvSpPr>
          <p:cNvPr id="33" name="CuadroTexto 32"/>
          <p:cNvSpPr txBox="1"/>
          <p:nvPr/>
        </p:nvSpPr>
        <p:spPr>
          <a:xfrm>
            <a:off x="6187735" y="5421086"/>
            <a:ext cx="128884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Coaches</a:t>
            </a:r>
          </a:p>
        </p:txBody>
      </p:sp>
      <p:sp>
        <p:nvSpPr>
          <p:cNvPr id="34" name="CuadroTexto 33"/>
          <p:cNvSpPr txBox="1"/>
          <p:nvPr/>
        </p:nvSpPr>
        <p:spPr>
          <a:xfrm>
            <a:off x="2299314" y="4477486"/>
            <a:ext cx="201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Medicina Laboral </a:t>
            </a:r>
            <a:endParaRPr lang="en-US" b="1" dirty="0"/>
          </a:p>
        </p:txBody>
      </p:sp>
      <p:sp>
        <p:nvSpPr>
          <p:cNvPr id="37" name="CuadroTexto 36"/>
          <p:cNvSpPr txBox="1"/>
          <p:nvPr/>
        </p:nvSpPr>
        <p:spPr>
          <a:xfrm>
            <a:off x="1695635" y="2891089"/>
            <a:ext cx="2208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Plataformas de búsquedas laborales</a:t>
            </a:r>
          </a:p>
        </p:txBody>
      </p:sp>
      <p:sp>
        <p:nvSpPr>
          <p:cNvPr id="3" name="CuadroTexto 29">
            <a:extLst>
              <a:ext uri="{FF2B5EF4-FFF2-40B4-BE49-F238E27FC236}">
                <a16:creationId xmlns:a16="http://schemas.microsoft.com/office/drawing/2014/main" id="{D13BCC13-92AF-6575-EE0D-12B91166C9FE}"/>
              </a:ext>
            </a:extLst>
          </p:cNvPr>
          <p:cNvSpPr txBox="1"/>
          <p:nvPr/>
        </p:nvSpPr>
        <p:spPr>
          <a:xfrm>
            <a:off x="4104185" y="5278759"/>
            <a:ext cx="1685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/>
              <a:t>Grafólogas </a:t>
            </a:r>
            <a:r>
              <a:rPr lang="es-AR" sz="1400" b="1" dirty="0"/>
              <a:t>(</a:t>
            </a:r>
            <a:r>
              <a:rPr lang="es-AR" sz="1400" b="1" dirty="0" err="1"/>
              <a:t>psicolaborales</a:t>
            </a:r>
            <a:r>
              <a:rPr lang="es-AR" sz="1400" b="1" dirty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782215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Mostrador</dc:creator>
  <cp:lastModifiedBy>fernando</cp:lastModifiedBy>
  <cp:revision>8</cp:revision>
  <dcterms:created xsi:type="dcterms:W3CDTF">2025-02-08T12:20:48Z</dcterms:created>
  <dcterms:modified xsi:type="dcterms:W3CDTF">2026-04-22T17:24:31Z</dcterms:modified>
</cp:coreProperties>
</file>